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7" d="100"/>
          <a:sy n="87" d="100"/>
        </p:scale>
        <p:origin x="82" y="42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12" Type="http://schemas.openxmlformats.org/officeDocument/2006/relationships/image" Target="../media/image28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6.png"/><Relationship Id="rId10" Type="http://schemas.openxmlformats.org/officeDocument/2006/relationships/image" Target="../media/image27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w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.svg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43.png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49.wmf"/><Relationship Id="rId2" Type="http://schemas.openxmlformats.org/officeDocument/2006/relationships/image" Target="../media/image42.png"/><Relationship Id="rId16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6.wmf"/><Relationship Id="rId5" Type="http://schemas.openxmlformats.org/officeDocument/2006/relationships/image" Target="../media/image44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50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.svg"/><Relationship Id="rId1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53.wmf"/><Relationship Id="rId3" Type="http://schemas.openxmlformats.org/officeDocument/2006/relationships/image" Target="../media/image2.png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18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5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3.svg"/><Relationship Id="rId9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8.png"/><Relationship Id="rId7" Type="http://schemas.openxmlformats.org/officeDocument/2006/relationships/image" Target="../media/image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4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43E292C-01C7-D2C1-DADC-E1A9C9412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29" y="4008989"/>
            <a:ext cx="2078944" cy="41366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2913990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49760" imgH="190440" progId="Equation.AxMath">
                  <p:embed/>
                </p:oleObj>
              </mc:Choice>
              <mc:Fallback>
                <p:oleObj name="AxMath" r:id="rId9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843200" imgH="199800" progId="Equation.AxMath">
                  <p:embed/>
                </p:oleObj>
              </mc:Choice>
              <mc:Fallback>
                <p:oleObj name="AxMath" r:id="rId11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0.00478*sin(2.18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33.76*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CB973BE-CF4C-CD8A-92C1-C61B1E417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35" y="3228025"/>
            <a:ext cx="3638514" cy="735687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21508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4000" imgH="207360" progId="Equation.AxMath">
                  <p:embed/>
                </p:oleObj>
              </mc:Choice>
              <mc:Fallback>
                <p:oleObj name="AxMath" r:id="rId12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027160" imgH="196560" progId="Equation.AxMath">
                  <p:embed/>
                </p:oleObj>
              </mc:Choice>
              <mc:Fallback>
                <p:oleObj name="AxMath" r:id="rId14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2438738" y="4804486"/>
            <a:ext cx="3541364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UT1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36" y="4387527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16687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5442AD-9897-E808-2047-3411F24D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9" y="4001621"/>
            <a:ext cx="3679426" cy="25938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510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积分求得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3840" imgH="234720" progId="Equation.AxMath">
                  <p:embed/>
                </p:oleObj>
              </mc:Choice>
              <mc:Fallback>
                <p:oleObj name="AxMath" r:id="rId4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39098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80120" imgH="196560" progId="Equation.AxMath">
                  <p:embed/>
                </p:oleObj>
              </mc:Choice>
              <mc:Fallback>
                <p:oleObj name="AxMath" r:id="rId6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881675"/>
              </p:ext>
            </p:extLst>
          </p:nvPr>
        </p:nvGraphicFramePr>
        <p:xfrm>
          <a:off x="4328008" y="5294409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03800" imgH="228240" progId="Equation.AxMath">
                  <p:embed/>
                </p:oleObj>
              </mc:Choice>
              <mc:Fallback>
                <p:oleObj name="AxMath" r:id="rId10" imgW="1603800" imgH="22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8008" y="5294409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39371"/>
              </p:ext>
            </p:extLst>
          </p:nvPr>
        </p:nvGraphicFramePr>
        <p:xfrm>
          <a:off x="882425" y="5746023"/>
          <a:ext cx="74295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272200" imgH="399600" progId="Equation.AxMath">
                  <p:embed/>
                </p:oleObj>
              </mc:Choice>
              <mc:Fallback>
                <p:oleObj name="AxMath" r:id="rId12" imgW="527220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2425" y="5746023"/>
                        <a:ext cx="74295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04793"/>
              </p:ext>
            </p:extLst>
          </p:nvPr>
        </p:nvGraphicFramePr>
        <p:xfrm>
          <a:off x="1372448" y="3918777"/>
          <a:ext cx="6415576" cy="94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8680" imgH="563400" progId="Equation.AxMath">
                  <p:embed/>
                </p:oleObj>
              </mc:Choice>
              <mc:Fallback>
                <p:oleObj name="AxMath" r:id="rId14" imgW="3838680" imgH="5634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72448" y="3918777"/>
                        <a:ext cx="6415576" cy="94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049569"/>
              </p:ext>
            </p:extLst>
          </p:nvPr>
        </p:nvGraphicFramePr>
        <p:xfrm>
          <a:off x="7200250" y="3100556"/>
          <a:ext cx="4870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628080" imgH="394560" progId="Equation.AxMath">
                  <p:embed/>
                </p:oleObj>
              </mc:Choice>
              <mc:Fallback>
                <p:oleObj name="AxMath" r:id="rId16" imgW="3628080" imgH="394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00250" y="3100556"/>
                        <a:ext cx="48704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7133229" y="3580223"/>
            <a:ext cx="5005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上式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年内与精确公式偏差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1119B26-83EE-F8DF-BF19-3A275ADB6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586453"/>
              </p:ext>
            </p:extLst>
          </p:nvPr>
        </p:nvGraphicFramePr>
        <p:xfrm>
          <a:off x="7224564" y="6344818"/>
          <a:ext cx="949327" cy="295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613440" imgH="190440" progId="Equation.AxMath">
                  <p:embed/>
                </p:oleObj>
              </mc:Choice>
              <mc:Fallback>
                <p:oleObj name="AxMath" r:id="rId18" imgW="613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24564" y="6344818"/>
                        <a:ext cx="949327" cy="295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6E775999-22A0-041A-BFE3-12DD4B75A8F5}"/>
              </a:ext>
            </a:extLst>
          </p:cNvPr>
          <p:cNvSpPr/>
          <p:nvPr/>
        </p:nvSpPr>
        <p:spPr>
          <a:xfrm>
            <a:off x="6096000" y="6332866"/>
            <a:ext cx="142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积分常数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5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5884901" y="1147383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04938"/>
              </p:ext>
            </p:extLst>
          </p:nvPr>
        </p:nvGraphicFramePr>
        <p:xfrm>
          <a:off x="652463" y="3090039"/>
          <a:ext cx="7696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848760" imgH="199800" progId="Equation.AxMath">
                  <p:embed/>
                </p:oleObj>
              </mc:Choice>
              <mc:Fallback>
                <p:oleObj name="AxMath" r:id="rId6" imgW="38487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463" y="3090039"/>
                        <a:ext cx="7696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C42B7B2-FA7B-7CAA-43F1-037B20E96331}"/>
              </a:ext>
            </a:extLst>
          </p:cNvPr>
          <p:cNvSpPr/>
          <p:nvPr/>
        </p:nvSpPr>
        <p:spPr>
          <a:xfrm>
            <a:off x="1758323" y="3463772"/>
            <a:ext cx="500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UT1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538908"/>
              </p:ext>
            </p:extLst>
          </p:nvPr>
        </p:nvGraphicFramePr>
        <p:xfrm>
          <a:off x="4363402" y="6103019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59040" imgH="190440" progId="Equation.AxMath">
                  <p:embed/>
                </p:oleObj>
              </mc:Choice>
              <mc:Fallback>
                <p:oleObj name="AxMath" r:id="rId8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3402" y="6103019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47548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80120" imgH="196560" progId="Equation.AxMath">
                  <p:embed/>
                </p:oleObj>
              </mc:Choice>
              <mc:Fallback>
                <p:oleObj name="AxMath" r:id="rId10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43876"/>
              </p:ext>
            </p:extLst>
          </p:nvPr>
        </p:nvGraphicFramePr>
        <p:xfrm>
          <a:off x="1466569" y="4386635"/>
          <a:ext cx="61118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55320" imgH="534600" progId="Equation.AxMath">
                  <p:embed/>
                </p:oleObj>
              </mc:Choice>
              <mc:Fallback>
                <p:oleObj name="AxMath" r:id="rId12" imgW="3055320" imgH="53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66569" y="4386635"/>
                        <a:ext cx="611187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469095" y="5456610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4316364" y="5330326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92762" y="5327590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687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289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524728" y="1462218"/>
            <a:ext cx="6554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28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报告中需包含所有中间过程的矩阵（值）、相应的模型参数以及时间变量。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（什么时间？）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平赤道与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188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9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60418</TotalTime>
  <Words>1457</Words>
  <Application>Microsoft Office PowerPoint</Application>
  <PresentationFormat>宽屏</PresentationFormat>
  <Paragraphs>295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438</cp:revision>
  <dcterms:created xsi:type="dcterms:W3CDTF">2022-10-24T14:28:29Z</dcterms:created>
  <dcterms:modified xsi:type="dcterms:W3CDTF">2023-08-10T07:11:35Z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